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70" r:id="rId3"/>
    <p:sldId id="258" r:id="rId4"/>
    <p:sldId id="259" r:id="rId5"/>
    <p:sldId id="260" r:id="rId6"/>
    <p:sldId id="275" r:id="rId7"/>
    <p:sldId id="269" r:id="rId8"/>
    <p:sldId id="265" r:id="rId9"/>
    <p:sldId id="272" r:id="rId10"/>
    <p:sldId id="273" r:id="rId11"/>
    <p:sldId id="274" r:id="rId12"/>
    <p:sldId id="276" r:id="rId13"/>
    <p:sldId id="277" r:id="rId14"/>
    <p:sldId id="278" r:id="rId15"/>
    <p:sldId id="279" r:id="rId16"/>
    <p:sldId id="266" r:id="rId17"/>
    <p:sldId id="267" r:id="rId18"/>
    <p:sldId id="280" r:id="rId19"/>
    <p:sldId id="281" r:id="rId20"/>
    <p:sldId id="282" r:id="rId21"/>
    <p:sldId id="283" r:id="rId22"/>
    <p:sldId id="284" r:id="rId23"/>
    <p:sldId id="271" r:id="rId24"/>
    <p:sldId id="285" r:id="rId25"/>
    <p:sldId id="26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856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06D-4ED8-42C6-905D-CA84CA1B6CBF}" type="datetime2">
              <a:rPr lang="en-US" smtClean="0"/>
              <a:t>Tuesday, April 26, 16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EE0E-EDB0-4D84-86B0-50833DF22902}" type="datetime2">
              <a:rPr lang="en-US" smtClean="0"/>
              <a:t>Tuesday, April 26,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72C-B5AB-4C39-B273-B99224EB4DD5}" type="datetime2">
              <a:rPr lang="en-US" smtClean="0"/>
              <a:t>Tuesday, April 26,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1CAA-32CD-4B55-B92A-B8F0843CACF4}" type="datetime2">
              <a:rPr lang="en-US" smtClean="0"/>
              <a:t>Tuesday, April 26, 16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CDC4-3D19-4983-B478-82F6B8E5AB66}" type="datetime2">
              <a:rPr lang="en-US" smtClean="0"/>
              <a:t>Tuesday, April 26, 16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2477-D5D3-4181-8C11-75D0F2433A87}" type="datetime2">
              <a:rPr lang="en-US" smtClean="0"/>
              <a:t>Tuesday, April 26, 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253B-1893-4367-8BAE-DF4BC10DC578}" type="datetime2">
              <a:rPr lang="en-US" smtClean="0"/>
              <a:t>Tuesday, April 26, 16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300D-25B3-4603-86C9-4CB776489F00}" type="datetime2">
              <a:rPr lang="en-US" smtClean="0"/>
              <a:t>Tuesday, April 26, 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AD9-FCC8-48B7-B85B-012A91320DFF}" type="datetime2">
              <a:rPr lang="en-US" smtClean="0"/>
              <a:t>Tuesday, April 26, 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C50-D5DB-4F94-B367-9876CD2C4012}" type="datetime2">
              <a:rPr lang="en-US" smtClean="0"/>
              <a:t>Tuesday, April 26, 16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412-E790-42EA-81FE-2925D3A43D91}" type="datetime2">
              <a:rPr lang="en-US" smtClean="0"/>
              <a:t>Tuesday, April 26, 16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0B385921-A91A-409C-921C-0E0EC1E750EC}" type="datetime2">
              <a:rPr lang="en-US" smtClean="0"/>
              <a:t>Tuesday, April 26, 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connercollins/S16D7.gi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347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2219" y="3371850"/>
            <a:ext cx="6447591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Conner Collins, Hunter </a:t>
            </a:r>
            <a:r>
              <a:rPr lang="en-US" dirty="0" err="1" smtClean="0"/>
              <a:t>Degroot</a:t>
            </a:r>
            <a:r>
              <a:rPr lang="en-US" dirty="0" smtClean="0"/>
              <a:t>, and Scott Jackson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22219" y="4387334"/>
            <a:ext cx="224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hlinkClick r:id="rId2"/>
              </a:rPr>
              <a:t>Github Repo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1727" y="516081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02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0784" y="431800"/>
            <a:ext cx="8320579" cy="914400"/>
          </a:xfrm>
        </p:spPr>
        <p:txBody>
          <a:bodyPr/>
          <a:lstStyle/>
          <a:p>
            <a:r>
              <a:rPr lang="en-US" dirty="0" smtClean="0"/>
              <a:t>Employee (President View)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70" y="1496291"/>
            <a:ext cx="8318193" cy="351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45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0784" y="431800"/>
            <a:ext cx="8320579" cy="914400"/>
          </a:xfrm>
        </p:spPr>
        <p:txBody>
          <a:bodyPr/>
          <a:lstStyle/>
          <a:p>
            <a:r>
              <a:rPr lang="en-US" dirty="0" smtClean="0"/>
              <a:t>Employee (Employee View)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4" y="1639454"/>
            <a:ext cx="8616028" cy="35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327891"/>
            <a:ext cx="7543800" cy="914400"/>
          </a:xfrm>
        </p:spPr>
        <p:txBody>
          <a:bodyPr/>
          <a:lstStyle/>
          <a:p>
            <a:r>
              <a:rPr lang="en-US" dirty="0" smtClean="0"/>
              <a:t>Create Employee</a:t>
            </a:r>
            <a:endParaRPr lang="en-US" dirty="0"/>
          </a:p>
        </p:txBody>
      </p:sp>
      <p:pic>
        <p:nvPicPr>
          <p:cNvPr id="4" name="Picture 3" descr="Screen Shot 2016-04-26 at 5.50.2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3" y="1570182"/>
            <a:ext cx="83820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0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4786" y="685800"/>
            <a:ext cx="7543800" cy="914400"/>
          </a:xfrm>
        </p:spPr>
        <p:txBody>
          <a:bodyPr/>
          <a:lstStyle/>
          <a:p>
            <a:r>
              <a:rPr lang="en-US" dirty="0" smtClean="0"/>
              <a:t>Create Manager Within Employee 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73" y="1715655"/>
            <a:ext cx="8589818" cy="44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09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4785" y="755073"/>
            <a:ext cx="7543800" cy="914400"/>
          </a:xfrm>
        </p:spPr>
        <p:txBody>
          <a:bodyPr/>
          <a:lstStyle/>
          <a:p>
            <a:r>
              <a:rPr lang="en-US" dirty="0" smtClean="0"/>
              <a:t>Children Many to Many Relationship</a:t>
            </a:r>
            <a:endParaRPr lang="en-US" dirty="0"/>
          </a:p>
        </p:txBody>
      </p:sp>
      <p:pic>
        <p:nvPicPr>
          <p:cNvPr id="6" name="Picture 5" descr="Screen Shot 2016-04-26 at 6.31.1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46" y="1881909"/>
            <a:ext cx="8648850" cy="34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09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639619"/>
            <a:ext cx="7543800" cy="914400"/>
          </a:xfrm>
        </p:spPr>
        <p:txBody>
          <a:bodyPr/>
          <a:lstStyle/>
          <a:p>
            <a:r>
              <a:rPr lang="en-US" dirty="0" smtClean="0"/>
              <a:t>Projects Employees Are 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554019"/>
            <a:ext cx="8739909" cy="372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6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2371" y="188077"/>
            <a:ext cx="7543800" cy="914400"/>
          </a:xfrm>
        </p:spPr>
        <p:txBody>
          <a:bodyPr/>
          <a:lstStyle/>
          <a:p>
            <a:r>
              <a:rPr lang="en-US" dirty="0" smtClean="0"/>
              <a:t>Department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7" y="1547091"/>
            <a:ext cx="8727636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98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6110" y="235557"/>
            <a:ext cx="7543800" cy="914400"/>
          </a:xfrm>
        </p:spPr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1408545"/>
            <a:ext cx="8629227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6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270163"/>
            <a:ext cx="7543800" cy="914400"/>
          </a:xfrm>
        </p:spPr>
        <p:txBody>
          <a:bodyPr/>
          <a:lstStyle/>
          <a:p>
            <a:r>
              <a:rPr lang="en-US" dirty="0" smtClean="0"/>
              <a:t>Current Project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8" y="1396999"/>
            <a:ext cx="8476757" cy="35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2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281709"/>
            <a:ext cx="7543800" cy="914400"/>
          </a:xfrm>
        </p:spPr>
        <p:txBody>
          <a:bodyPr/>
          <a:lstStyle/>
          <a:p>
            <a:r>
              <a:rPr lang="en-US" dirty="0" smtClean="0"/>
              <a:t>Create Current Project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3" y="1493820"/>
            <a:ext cx="8321040" cy="362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87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50387" y="676563"/>
            <a:ext cx="2213033" cy="1011381"/>
          </a:xfrm>
        </p:spPr>
        <p:txBody>
          <a:bodyPr/>
          <a:lstStyle/>
          <a:p>
            <a:r>
              <a:rPr lang="en-US" dirty="0" smtClean="0"/>
              <a:t>Part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5546" y="2172853"/>
            <a:ext cx="32442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Models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Screenshots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SQL Queries</a:t>
            </a:r>
          </a:p>
        </p:txBody>
      </p:sp>
    </p:spTree>
    <p:extLst>
      <p:ext uri="{BB962C8B-B14F-4D97-AF65-F5344CB8AC3E}">
        <p14:creationId xmlns:p14="http://schemas.microsoft.com/office/powerpoint/2010/main" val="166759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258618"/>
            <a:ext cx="7543800" cy="914400"/>
          </a:xfrm>
        </p:spPr>
        <p:txBody>
          <a:bodyPr/>
          <a:lstStyle/>
          <a:p>
            <a:r>
              <a:rPr lang="en-US" dirty="0" smtClean="0"/>
              <a:t>Accept A Project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73" y="1593272"/>
            <a:ext cx="8726393" cy="38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71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616527"/>
            <a:ext cx="7543800" cy="914400"/>
          </a:xfrm>
        </p:spPr>
        <p:txBody>
          <a:bodyPr/>
          <a:lstStyle/>
          <a:p>
            <a:r>
              <a:rPr lang="en-US" dirty="0" smtClean="0"/>
              <a:t>Current Project After Approved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4" y="1789546"/>
            <a:ext cx="8778922" cy="385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81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327891"/>
            <a:ext cx="7543800" cy="914400"/>
          </a:xfrm>
        </p:spPr>
        <p:txBody>
          <a:bodyPr/>
          <a:lstStyle/>
          <a:p>
            <a:r>
              <a:rPr lang="en-US" dirty="0" smtClean="0"/>
              <a:t>Sample Queries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09" y="1357745"/>
            <a:ext cx="3579091" cy="184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9" y="3639127"/>
            <a:ext cx="5865091" cy="2960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540" y="1361209"/>
            <a:ext cx="4669732" cy="455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82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50387" y="676563"/>
            <a:ext cx="2213033" cy="1011381"/>
          </a:xfrm>
        </p:spPr>
        <p:txBody>
          <a:bodyPr/>
          <a:lstStyle/>
          <a:p>
            <a:r>
              <a:rPr lang="en-US" dirty="0" smtClean="0"/>
              <a:t>Part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5546" y="2172853"/>
            <a:ext cx="32442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Models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Screenshots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SQL Queries</a:t>
            </a:r>
          </a:p>
        </p:txBody>
      </p:sp>
    </p:spTree>
    <p:extLst>
      <p:ext uri="{BB962C8B-B14F-4D97-AF65-F5344CB8AC3E}">
        <p14:creationId xmlns:p14="http://schemas.microsoft.com/office/powerpoint/2010/main" val="70961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662709"/>
            <a:ext cx="7543800" cy="914400"/>
          </a:xfrm>
        </p:spPr>
        <p:txBody>
          <a:bodyPr/>
          <a:lstStyle/>
          <a:p>
            <a:r>
              <a:rPr lang="en-US" dirty="0" smtClean="0"/>
              <a:t>Insert Part 2 Req. Presentation Stuff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391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516" y="1777959"/>
            <a:ext cx="7848686" cy="3657599"/>
          </a:xfrm>
        </p:spPr>
        <p:txBody>
          <a:bodyPr/>
          <a:lstStyle/>
          <a:p>
            <a:r>
              <a:rPr lang="en-US" smtClean="0"/>
              <a:t>Insert Stuff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9936" y="690376"/>
            <a:ext cx="7543800" cy="914400"/>
          </a:xfrm>
        </p:spPr>
        <p:txBody>
          <a:bodyPr/>
          <a:lstStyle/>
          <a:p>
            <a:r>
              <a:rPr lang="en-US" dirty="0" smtClean="0"/>
              <a:t>SIM Questions And Recommendations: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37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3676" y="223688"/>
            <a:ext cx="7543800" cy="914400"/>
          </a:xfrm>
        </p:spPr>
        <p:txBody>
          <a:bodyPr/>
          <a:lstStyle/>
          <a:p>
            <a:r>
              <a:rPr lang="en-US" dirty="0" smtClean="0"/>
              <a:t>Conceptual Model</a:t>
            </a:r>
            <a:endParaRPr lang="en-US" dirty="0"/>
          </a:p>
        </p:txBody>
      </p:sp>
      <p:pic>
        <p:nvPicPr>
          <p:cNvPr id="2" name="Picture 1" descr="Screen Shot 2016-04-26 at 1.03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76" y="1288179"/>
            <a:ext cx="8461207" cy="513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96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9284" y="264211"/>
            <a:ext cx="7543800" cy="914400"/>
          </a:xfrm>
        </p:spPr>
        <p:txBody>
          <a:bodyPr/>
          <a:lstStyle/>
          <a:p>
            <a:r>
              <a:rPr lang="en-US" dirty="0" smtClean="0"/>
              <a:t>Logical Model</a:t>
            </a:r>
            <a:endParaRPr lang="en-US" dirty="0"/>
          </a:p>
        </p:txBody>
      </p:sp>
      <p:pic>
        <p:nvPicPr>
          <p:cNvPr id="2" name="Picture 1" descr="Screen Shot 2016-04-26 at 1.03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 r="9974"/>
          <a:stretch/>
        </p:blipFill>
        <p:spPr>
          <a:xfrm>
            <a:off x="570921" y="1275451"/>
            <a:ext cx="7989455" cy="533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71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6110" y="164337"/>
            <a:ext cx="7543800" cy="914400"/>
          </a:xfrm>
        </p:spPr>
        <p:txBody>
          <a:bodyPr/>
          <a:lstStyle/>
          <a:p>
            <a:r>
              <a:rPr lang="en-US" dirty="0" smtClean="0"/>
              <a:t>Relational Model</a:t>
            </a:r>
            <a:endParaRPr lang="en-US" dirty="0"/>
          </a:p>
        </p:txBody>
      </p:sp>
      <p:pic>
        <p:nvPicPr>
          <p:cNvPr id="2" name="Picture 1" descr="Screen Shot 2016-04-26 at 1.03.2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" b="11313"/>
          <a:stretch/>
        </p:blipFill>
        <p:spPr>
          <a:xfrm>
            <a:off x="285201" y="1078737"/>
            <a:ext cx="8627890" cy="545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2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270164"/>
            <a:ext cx="7543800" cy="914400"/>
          </a:xfrm>
        </p:spPr>
        <p:txBody>
          <a:bodyPr/>
          <a:lstStyle/>
          <a:p>
            <a:r>
              <a:rPr lang="en-US" dirty="0" smtClean="0"/>
              <a:t>Permissions</a:t>
            </a:r>
            <a:endParaRPr lang="en-US" dirty="0"/>
          </a:p>
        </p:txBody>
      </p:sp>
      <p:pic>
        <p:nvPicPr>
          <p:cNvPr id="4" name="Picture 3" descr="Screen Shot 2016-04-26 at 1.0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09" y="1506105"/>
            <a:ext cx="79248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0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9284" y="228601"/>
            <a:ext cx="7543800" cy="914400"/>
          </a:xfrm>
        </p:spPr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2" name="Picture 1" descr="Screen Shot 2016-04-26 at 5.44.1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4" y="1437073"/>
            <a:ext cx="8278091" cy="254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9284" y="228601"/>
            <a:ext cx="7543800" cy="914400"/>
          </a:xfrm>
        </p:spPr>
        <p:txBody>
          <a:bodyPr/>
          <a:lstStyle/>
          <a:p>
            <a:r>
              <a:rPr lang="en-US" dirty="0" smtClean="0"/>
              <a:t>Person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09" y="1327727"/>
            <a:ext cx="8727791" cy="440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21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9284" y="228601"/>
            <a:ext cx="7543800" cy="914400"/>
          </a:xfrm>
        </p:spPr>
        <p:txBody>
          <a:bodyPr/>
          <a:lstStyle/>
          <a:p>
            <a:r>
              <a:rPr lang="en-US" dirty="0" smtClean="0"/>
              <a:t>Person Extended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" y="1304122"/>
            <a:ext cx="8774545" cy="44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24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Elemental.thmx</Template>
  <TotalTime>2582</TotalTime>
  <Words>94</Words>
  <Application>Microsoft Macintosh PowerPoint</Application>
  <PresentationFormat>On-screen Show (4:3)</PresentationFormat>
  <Paragraphs>34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Elemental</vt:lpstr>
      <vt:lpstr>CS 347 Project</vt:lpstr>
      <vt:lpstr>Part 1</vt:lpstr>
      <vt:lpstr>Conceptual Model</vt:lpstr>
      <vt:lpstr>Logical Model</vt:lpstr>
      <vt:lpstr>Relational Model</vt:lpstr>
      <vt:lpstr>Permissions</vt:lpstr>
      <vt:lpstr>Login</vt:lpstr>
      <vt:lpstr>Person</vt:lpstr>
      <vt:lpstr>Person Extended</vt:lpstr>
      <vt:lpstr>Employee (President View)</vt:lpstr>
      <vt:lpstr>Employee (Employee View)</vt:lpstr>
      <vt:lpstr>Create Employee</vt:lpstr>
      <vt:lpstr>Create Manager Within Employee Form</vt:lpstr>
      <vt:lpstr>Children Many to Many Relationship</vt:lpstr>
      <vt:lpstr>Projects Employees Are On</vt:lpstr>
      <vt:lpstr>Department</vt:lpstr>
      <vt:lpstr>Projects</vt:lpstr>
      <vt:lpstr>Current Project</vt:lpstr>
      <vt:lpstr>Create Current Project</vt:lpstr>
      <vt:lpstr>Accept A Project</vt:lpstr>
      <vt:lpstr>Current Project After Approved</vt:lpstr>
      <vt:lpstr>Sample Queries</vt:lpstr>
      <vt:lpstr>Part 2</vt:lpstr>
      <vt:lpstr>Insert Part 2 Req. Presentation Stuff Here</vt:lpstr>
      <vt:lpstr>SIM Questions And Recommendations: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347 Project</dc:title>
  <dc:creator>Conner Collins</dc:creator>
  <cp:lastModifiedBy>Conner Collins</cp:lastModifiedBy>
  <cp:revision>25</cp:revision>
  <dcterms:created xsi:type="dcterms:W3CDTF">2016-03-28T16:28:44Z</dcterms:created>
  <dcterms:modified xsi:type="dcterms:W3CDTF">2016-04-26T23:33:57Z</dcterms:modified>
</cp:coreProperties>
</file>